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4739C"/>
    <a:srgbClr val="3177A3"/>
    <a:srgbClr val="FF9520"/>
    <a:srgbClr val="00538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660"/>
  </p:normalViewPr>
  <p:slideViewPr>
    <p:cSldViewPr snapToGrid="0">
      <p:cViewPr>
        <p:scale>
          <a:sx n="78" d="100"/>
          <a:sy n="78" d="100"/>
        </p:scale>
        <p:origin x="54" y="7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7354F-95C7-4390-AFC1-032DA936F03A}" type="datetimeFigureOut">
              <a:rPr lang="bg-BG" smtClean="0"/>
              <a:t>20.5.2016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82647-D9BB-466F-86A1-AA6627E31927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2930490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7354F-95C7-4390-AFC1-032DA936F03A}" type="datetimeFigureOut">
              <a:rPr lang="bg-BG" smtClean="0"/>
              <a:t>20.5.2016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82647-D9BB-466F-86A1-AA6627E31927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408742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7354F-95C7-4390-AFC1-032DA936F03A}" type="datetimeFigureOut">
              <a:rPr lang="bg-BG" smtClean="0"/>
              <a:t>20.5.2016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82647-D9BB-466F-86A1-AA6627E31927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2525819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7354F-95C7-4390-AFC1-032DA936F03A}" type="datetimeFigureOut">
              <a:rPr lang="bg-BG" smtClean="0"/>
              <a:t>20.5.2016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82647-D9BB-466F-86A1-AA6627E31927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1133623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7354F-95C7-4390-AFC1-032DA936F03A}" type="datetimeFigureOut">
              <a:rPr lang="bg-BG" smtClean="0"/>
              <a:t>20.5.2016 г.</a:t>
            </a:fld>
            <a:endParaRPr lang="bg-B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82647-D9BB-466F-86A1-AA6627E31927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0417744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7354F-95C7-4390-AFC1-032DA936F03A}" type="datetimeFigureOut">
              <a:rPr lang="bg-BG" smtClean="0"/>
              <a:t>20.5.2016 г.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82647-D9BB-466F-86A1-AA6627E31927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3943987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7354F-95C7-4390-AFC1-032DA936F03A}" type="datetimeFigureOut">
              <a:rPr lang="bg-BG" smtClean="0"/>
              <a:t>20.5.2016 г.</a:t>
            </a:fld>
            <a:endParaRPr lang="bg-B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82647-D9BB-466F-86A1-AA6627E31927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7254464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7354F-95C7-4390-AFC1-032DA936F03A}" type="datetimeFigureOut">
              <a:rPr lang="bg-BG" smtClean="0"/>
              <a:t>20.5.2016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82647-D9BB-466F-86A1-AA6627E31927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4968294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7354F-95C7-4390-AFC1-032DA936F03A}" type="datetimeFigureOut">
              <a:rPr lang="bg-BG" smtClean="0"/>
              <a:t>20.5.2016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82647-D9BB-466F-86A1-AA6627E31927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4858200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7354F-95C7-4390-AFC1-032DA936F03A}" type="datetimeFigureOut">
              <a:rPr lang="bg-BG" smtClean="0"/>
              <a:t>20.5.2016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82647-D9BB-466F-86A1-AA6627E31927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2985538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7354F-95C7-4390-AFC1-032DA936F03A}" type="datetimeFigureOut">
              <a:rPr lang="bg-BG" smtClean="0"/>
              <a:t>20.5.2016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82647-D9BB-466F-86A1-AA6627E31927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956071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37354F-95C7-4390-AFC1-032DA936F03A}" type="datetimeFigureOut">
              <a:rPr lang="bg-BG" smtClean="0"/>
              <a:t>20.5.2016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482647-D9BB-466F-86A1-AA6627E31927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3099713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emf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jpe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jpeg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852617" y="337471"/>
            <a:ext cx="10855548" cy="6146800"/>
          </a:xfrm>
          <a:prstGeom prst="rect">
            <a:avLst/>
          </a:prstGeom>
          <a:solidFill>
            <a:srgbClr val="00538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5" name="TextBox 4"/>
          <p:cNvSpPr txBox="1"/>
          <p:nvPr/>
        </p:nvSpPr>
        <p:spPr>
          <a:xfrm>
            <a:off x="2486124" y="362902"/>
            <a:ext cx="8977651" cy="892552"/>
          </a:xfrm>
          <a:prstGeom prst="rect">
            <a:avLst/>
          </a:prstGeom>
          <a:solidFill>
            <a:srgbClr val="005387"/>
          </a:solidFill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2016 </a:t>
            </a:r>
            <a:r>
              <a:rPr lang="en-US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Burgas </a:t>
            </a:r>
            <a:r>
              <a:rPr lang="en-US" sz="2800" dirty="0" smtClean="0">
                <a:solidFill>
                  <a:srgbClr val="FF95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ETU</a:t>
            </a:r>
            <a:r>
              <a:rPr lang="en-US" sz="3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</a:t>
            </a:r>
            <a:r>
              <a:rPr lang="en-US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U23</a:t>
            </a:r>
            <a:r>
              <a:rPr lang="en-US" sz="2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European Championships</a:t>
            </a:r>
          </a:p>
          <a:p>
            <a:endParaRPr lang="en-US" sz="20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/>
          <a:srcRect r="3014"/>
          <a:stretch/>
        </p:blipFill>
        <p:spPr>
          <a:xfrm>
            <a:off x="5222981" y="380039"/>
            <a:ext cx="1327818" cy="513408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2606162" y="825973"/>
            <a:ext cx="8458200" cy="584775"/>
          </a:xfrm>
          <a:prstGeom prst="rect">
            <a:avLst/>
          </a:prstGeom>
          <a:solidFill>
            <a:srgbClr val="005387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2016 </a:t>
            </a:r>
            <a:r>
              <a:rPr lang="en-US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Burgas </a:t>
            </a:r>
            <a:r>
              <a:rPr lang="en-US" sz="2800" dirty="0" smtClean="0">
                <a:solidFill>
                  <a:srgbClr val="FF95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ETU</a:t>
            </a:r>
            <a:r>
              <a:rPr lang="en-US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</a:t>
            </a:r>
            <a:r>
              <a:rPr lang="en-US" sz="2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Junior</a:t>
            </a:r>
            <a:r>
              <a:rPr lang="en-US" sz="3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European </a:t>
            </a:r>
            <a:r>
              <a:rPr lang="en-US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Cup</a:t>
            </a:r>
            <a:endParaRPr lang="en-US" sz="24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6" name="Picture 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0491" y="850670"/>
            <a:ext cx="1322947" cy="518205"/>
          </a:xfrm>
          <a:prstGeom prst="rect">
            <a:avLst/>
          </a:prstGeom>
        </p:spPr>
      </p:pic>
      <p:sp>
        <p:nvSpPr>
          <p:cNvPr id="29" name="Rectangle 28"/>
          <p:cNvSpPr/>
          <p:nvPr/>
        </p:nvSpPr>
        <p:spPr>
          <a:xfrm>
            <a:off x="2767914" y="1565797"/>
            <a:ext cx="6993924" cy="4003589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34" name="Rectangle 33"/>
          <p:cNvSpPr/>
          <p:nvPr/>
        </p:nvSpPr>
        <p:spPr>
          <a:xfrm>
            <a:off x="2901226" y="1687756"/>
            <a:ext cx="6737310" cy="373423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cxnSp>
        <p:nvCxnSpPr>
          <p:cNvPr id="31" name="Straight Connector 30"/>
          <p:cNvCxnSpPr/>
          <p:nvPr/>
        </p:nvCxnSpPr>
        <p:spPr>
          <a:xfrm>
            <a:off x="4212707" y="1687756"/>
            <a:ext cx="28540" cy="371060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>
            <a:off x="5586902" y="1687756"/>
            <a:ext cx="16130" cy="371060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>
            <a:off x="6952702" y="1687756"/>
            <a:ext cx="12357" cy="373423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>
            <a:off x="8355473" y="1701388"/>
            <a:ext cx="12357" cy="373423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 flipV="1">
            <a:off x="2901226" y="2595918"/>
            <a:ext cx="6737309" cy="1042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>
            <a:stCxn id="34" idx="1"/>
            <a:endCxn id="34" idx="3"/>
          </p:cNvCxnSpPr>
          <p:nvPr/>
        </p:nvCxnSpPr>
        <p:spPr>
          <a:xfrm>
            <a:off x="2901226" y="3554872"/>
            <a:ext cx="673731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2901226" y="4508539"/>
            <a:ext cx="6737309" cy="213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Picture 2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66" t="12607" r="13047" b="11915"/>
          <a:stretch/>
        </p:blipFill>
        <p:spPr>
          <a:xfrm>
            <a:off x="2955208" y="1758426"/>
            <a:ext cx="1171949" cy="733951"/>
          </a:xfrm>
          <a:prstGeom prst="rect">
            <a:avLst/>
          </a:prstGeom>
        </p:spPr>
      </p:pic>
      <p:pic>
        <p:nvPicPr>
          <p:cNvPr id="45" name="Picture 4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65" t="12607" r="12226" b="11915"/>
          <a:stretch/>
        </p:blipFill>
        <p:spPr>
          <a:xfrm>
            <a:off x="8407959" y="4613439"/>
            <a:ext cx="1183798" cy="733951"/>
          </a:xfrm>
          <a:prstGeom prst="rect">
            <a:avLst/>
          </a:prstGeom>
        </p:spPr>
      </p:pic>
      <p:pic>
        <p:nvPicPr>
          <p:cNvPr id="46" name="Picture 4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7959" y="1756539"/>
            <a:ext cx="795002" cy="738216"/>
          </a:xfrm>
          <a:prstGeom prst="rect">
            <a:avLst/>
          </a:prstGeom>
        </p:spPr>
      </p:pic>
      <p:pic>
        <p:nvPicPr>
          <p:cNvPr id="48" name="Picture 4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1147" y="4565033"/>
            <a:ext cx="795002" cy="738216"/>
          </a:xfrm>
          <a:prstGeom prst="rect">
            <a:avLst/>
          </a:prstGeom>
        </p:spPr>
      </p:pic>
      <p:pic>
        <p:nvPicPr>
          <p:cNvPr id="50" name="Picture 49"/>
          <p:cNvPicPr>
            <a:picLocks noChangeAspect="1"/>
          </p:cNvPicPr>
          <p:nvPr/>
        </p:nvPicPr>
        <p:blipFill>
          <a:blip r:embed="rId6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231" y="1588365"/>
            <a:ext cx="1888760" cy="1752902"/>
          </a:xfrm>
          <a:prstGeom prst="rect">
            <a:avLst/>
          </a:prstGeom>
        </p:spPr>
      </p:pic>
      <p:pic>
        <p:nvPicPr>
          <p:cNvPr id="51" name="Picture 5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7881" y="3562360"/>
            <a:ext cx="1876190" cy="1740889"/>
          </a:xfrm>
          <a:prstGeom prst="rect">
            <a:avLst/>
          </a:prstGeom>
        </p:spPr>
      </p:pic>
      <p:pic>
        <p:nvPicPr>
          <p:cNvPr id="52" name="Picture 5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846849" y="1619302"/>
            <a:ext cx="1861315" cy="1727086"/>
          </a:xfrm>
          <a:prstGeom prst="rect">
            <a:avLst/>
          </a:prstGeom>
        </p:spPr>
      </p:pic>
      <p:pic>
        <p:nvPicPr>
          <p:cNvPr id="54" name="Picture 5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892482" y="3554943"/>
            <a:ext cx="1884184" cy="1748306"/>
          </a:xfrm>
          <a:prstGeom prst="rect">
            <a:avLst/>
          </a:prstGeom>
        </p:spPr>
      </p:pic>
      <p:pic>
        <p:nvPicPr>
          <p:cNvPr id="56" name="Picture 55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6771"/>
          <a:stretch/>
        </p:blipFill>
        <p:spPr>
          <a:xfrm>
            <a:off x="4605678" y="1758443"/>
            <a:ext cx="526796" cy="677681"/>
          </a:xfrm>
          <a:prstGeom prst="rect">
            <a:avLst/>
          </a:prstGeom>
        </p:spPr>
      </p:pic>
      <p:pic>
        <p:nvPicPr>
          <p:cNvPr id="57" name="Picture 5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567859" y="449245"/>
            <a:ext cx="691328" cy="961503"/>
          </a:xfrm>
          <a:prstGeom prst="rect">
            <a:avLst/>
          </a:prstGeom>
        </p:spPr>
      </p:pic>
      <p:pic>
        <p:nvPicPr>
          <p:cNvPr id="58" name="Picture 57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806062" y="1823291"/>
            <a:ext cx="871502" cy="586152"/>
          </a:xfrm>
          <a:prstGeom prst="rect">
            <a:avLst/>
          </a:prstGeom>
        </p:spPr>
      </p:pic>
      <p:pic>
        <p:nvPicPr>
          <p:cNvPr id="59" name="Picture 58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867061" y="2727634"/>
            <a:ext cx="799083" cy="622815"/>
          </a:xfrm>
          <a:prstGeom prst="rect">
            <a:avLst/>
          </a:prstGeom>
        </p:spPr>
      </p:pic>
      <p:pic>
        <p:nvPicPr>
          <p:cNvPr id="60" name="Picture 59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470268" y="2829888"/>
            <a:ext cx="826753" cy="442487"/>
          </a:xfrm>
          <a:prstGeom prst="rect">
            <a:avLst/>
          </a:prstGeom>
        </p:spPr>
      </p:pic>
      <p:pic>
        <p:nvPicPr>
          <p:cNvPr id="61" name="Picture 60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128950" y="2969016"/>
            <a:ext cx="953113" cy="267228"/>
          </a:xfrm>
          <a:prstGeom prst="rect">
            <a:avLst/>
          </a:prstGeom>
        </p:spPr>
      </p:pic>
      <p:pic>
        <p:nvPicPr>
          <p:cNvPr id="62" name="Picture 61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134283" y="3851283"/>
            <a:ext cx="997347" cy="353227"/>
          </a:xfrm>
          <a:prstGeom prst="rect">
            <a:avLst/>
          </a:prstGeom>
        </p:spPr>
      </p:pic>
      <p:pic>
        <p:nvPicPr>
          <p:cNvPr id="63" name="Picture 62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407959" y="2944050"/>
            <a:ext cx="1215881" cy="240986"/>
          </a:xfrm>
          <a:prstGeom prst="rect">
            <a:avLst/>
          </a:prstGeom>
        </p:spPr>
      </p:pic>
      <p:pic>
        <p:nvPicPr>
          <p:cNvPr id="64" name="Picture 63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8438159" y="3973303"/>
            <a:ext cx="1017615" cy="230800"/>
          </a:xfrm>
          <a:prstGeom prst="rect">
            <a:avLst/>
          </a:prstGeom>
        </p:spPr>
      </p:pic>
      <p:pic>
        <p:nvPicPr>
          <p:cNvPr id="65" name="Picture 64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3395956" y="3730231"/>
            <a:ext cx="497041" cy="508599"/>
          </a:xfrm>
          <a:prstGeom prst="rect">
            <a:avLst/>
          </a:prstGeom>
        </p:spPr>
      </p:pic>
      <p:pic>
        <p:nvPicPr>
          <p:cNvPr id="66" name="Picture 65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4597614" y="3835291"/>
            <a:ext cx="621205" cy="424490"/>
          </a:xfrm>
          <a:prstGeom prst="rect">
            <a:avLst/>
          </a:prstGeom>
        </p:spPr>
      </p:pic>
      <p:pic>
        <p:nvPicPr>
          <p:cNvPr id="67" name="Picture 66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5915428" y="3836110"/>
            <a:ext cx="576672" cy="351868"/>
          </a:xfrm>
          <a:prstGeom prst="rect">
            <a:avLst/>
          </a:prstGeom>
        </p:spPr>
      </p:pic>
      <p:pic>
        <p:nvPicPr>
          <p:cNvPr id="68" name="Picture 67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6077697" y="4546248"/>
            <a:ext cx="441656" cy="801142"/>
          </a:xfrm>
          <a:prstGeom prst="rect">
            <a:avLst/>
          </a:prstGeom>
        </p:spPr>
      </p:pic>
      <p:pic>
        <p:nvPicPr>
          <p:cNvPr id="70" name="Picture 69"/>
          <p:cNvPicPr>
            <a:picLocks noChangeAspect="1"/>
          </p:cNvPicPr>
          <p:nvPr/>
        </p:nvPicPr>
        <p:blipFill rotWithShape="1">
          <a:blip r:embed="rId21">
            <a:lum bright="-40000" contrast="40000"/>
          </a:blip>
          <a:srcRect l="11086" t="78513" r="56514" b="13015"/>
          <a:stretch/>
        </p:blipFill>
        <p:spPr>
          <a:xfrm>
            <a:off x="7069826" y="2959174"/>
            <a:ext cx="1202961" cy="251870"/>
          </a:xfrm>
          <a:prstGeom prst="rect">
            <a:avLst/>
          </a:prstGeom>
        </p:spPr>
      </p:pic>
      <p:pic>
        <p:nvPicPr>
          <p:cNvPr id="71" name="Picture 70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7368729" y="1769168"/>
            <a:ext cx="530398" cy="676715"/>
          </a:xfrm>
          <a:prstGeom prst="rect">
            <a:avLst/>
          </a:prstGeom>
        </p:spPr>
      </p:pic>
      <p:pic>
        <p:nvPicPr>
          <p:cNvPr id="72" name="Picture 71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4618445" y="4608140"/>
            <a:ext cx="530398" cy="676715"/>
          </a:xfrm>
          <a:prstGeom prst="rect">
            <a:avLst/>
          </a:prstGeom>
        </p:spPr>
      </p:pic>
      <p:pic>
        <p:nvPicPr>
          <p:cNvPr id="73" name="Picture 72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7366721" y="4595783"/>
            <a:ext cx="530398" cy="676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72573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123</TotalTime>
  <Words>14</Words>
  <Application>Microsoft Office PowerPoint</Application>
  <PresentationFormat>Widescreen</PresentationFormat>
  <Paragraphs>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11</cp:revision>
  <dcterms:created xsi:type="dcterms:W3CDTF">2016-05-20T12:23:11Z</dcterms:created>
  <dcterms:modified xsi:type="dcterms:W3CDTF">2016-05-20T14:26:12Z</dcterms:modified>
</cp:coreProperties>
</file>